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6" r:id="rId10"/>
    <p:sldId id="264" r:id="rId11"/>
    <p:sldId id="267" r:id="rId12"/>
    <p:sldId id="268" r:id="rId13"/>
    <p:sldId id="274" r:id="rId14"/>
    <p:sldId id="278" r:id="rId15"/>
    <p:sldId id="281" r:id="rId16"/>
    <p:sldId id="279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 autoAdjust="0"/>
    <p:restoredTop sz="72990" autoAdjust="0"/>
  </p:normalViewPr>
  <p:slideViewPr>
    <p:cSldViewPr snapToGrid="0" snapToObjects="1">
      <p:cViewPr varScale="1">
        <p:scale>
          <a:sx n="79" d="100"/>
          <a:sy n="79" d="100"/>
        </p:scale>
        <p:origin x="-245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50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C5499D-9567-7646-8231-23204DEDC754}" type="datetimeFigureOut">
              <a:rPr lang="en-US" smtClean="0"/>
              <a:t>2/19/17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76314D-B054-1C47-B008-0AD089DAA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37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Originally released with a Java-based syntax</a:t>
            </a:r>
          </a:p>
          <a:p>
            <a:r>
              <a:rPr lang="en-US" dirty="0" smtClean="0"/>
              <a:t>Now has several alternative programming interfaces: Python, JS, Ruby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6314D-B054-1C47-B008-0AD089DAAD8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119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smtClean="0"/>
              <a:t>Take advantage of HTTP methodologies:</a:t>
            </a:r>
          </a:p>
          <a:p>
            <a:pPr lvl="1"/>
            <a:r>
              <a:rPr lang="en-US" sz="1600" dirty="0" smtClean="0"/>
              <a:t>GET, PUT, POST, DELETE</a:t>
            </a:r>
          </a:p>
          <a:p>
            <a:r>
              <a:rPr lang="en-US" sz="1600" dirty="0" smtClean="0"/>
              <a:t>For today, we only need to understand:</a:t>
            </a:r>
          </a:p>
          <a:p>
            <a:pPr lvl="1"/>
            <a:r>
              <a:rPr lang="en-US" sz="1600" dirty="0" smtClean="0"/>
              <a:t>GET requests, which are used to retrieve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6314D-B054-1C47-B008-0AD089DAAD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200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6314D-B054-1C47-B008-0AD089DAAD8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416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mailto:alli.arocho@gmail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Data-Driven Generative Art Using </a:t>
            </a:r>
            <a:r>
              <a:rPr lang="en-US" dirty="0" err="1" smtClean="0"/>
              <a:t>processing.py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Allison G. </a:t>
            </a:r>
            <a:r>
              <a:rPr lang="en-US" dirty="0" err="1" smtClean="0"/>
              <a:t>Mart</a:t>
            </a:r>
            <a:r>
              <a:rPr lang="en-US" dirty="0" err="1" smtClean="0"/>
              <a:t>ínez-Arocho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754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Data-Driven Generative 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Art that is created with processes that are informed by data</a:t>
            </a:r>
          </a:p>
          <a:p>
            <a:endParaRPr lang="en-US" dirty="0"/>
          </a:p>
        </p:txBody>
      </p:sp>
      <p:pic>
        <p:nvPicPr>
          <p:cNvPr id="4" name="Picture 3" descr="Screen Shot 2017-02-19 at 10.11.3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878" y="3521689"/>
            <a:ext cx="2894070" cy="28845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61405" y="6432282"/>
            <a:ext cx="3431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Art by Irena </a:t>
            </a:r>
            <a:r>
              <a:rPr lang="en-US" dirty="0" err="1" smtClean="0"/>
              <a:t>Rindos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518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</a:t>
            </a:r>
            <a:r>
              <a:rPr lang="en-US" dirty="0"/>
              <a:t>(</a:t>
            </a:r>
            <a:r>
              <a:rPr lang="en-US" dirty="0" err="1"/>
              <a:t>processing.org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Programming </a:t>
            </a:r>
            <a:r>
              <a:rPr lang="en-US" dirty="0"/>
              <a:t>language, </a:t>
            </a:r>
            <a:r>
              <a:rPr lang="en-US" dirty="0" smtClean="0"/>
              <a:t>and development environment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065" y="3864065"/>
            <a:ext cx="2816134" cy="281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28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</a:t>
            </a:r>
            <a:r>
              <a:rPr lang="en-US" dirty="0"/>
              <a:t>(</a:t>
            </a:r>
            <a:r>
              <a:rPr lang="en-US" dirty="0" err="1"/>
              <a:t>processing.org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Programming </a:t>
            </a:r>
            <a:r>
              <a:rPr lang="en-US" dirty="0"/>
              <a:t>language, </a:t>
            </a:r>
            <a:r>
              <a:rPr lang="en-US" dirty="0" smtClean="0"/>
              <a:t>and development environment</a:t>
            </a:r>
          </a:p>
          <a:p>
            <a:r>
              <a:rPr lang="en-US" dirty="0" smtClean="0"/>
              <a:t>Has promoted software </a:t>
            </a:r>
            <a:r>
              <a:rPr lang="en-US" dirty="0"/>
              <a:t>literacy within the visual arts and visual literacy within </a:t>
            </a:r>
            <a:r>
              <a:rPr lang="en-US" dirty="0" smtClean="0"/>
              <a:t>technology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065" y="3864065"/>
            <a:ext cx="2816134" cy="281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87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APIs in a nutshell… </a:t>
            </a:r>
            <a:br>
              <a:rPr lang="en-US" dirty="0" smtClean="0"/>
            </a:br>
            <a:r>
              <a:rPr lang="en-US" dirty="0" smtClean="0"/>
              <a:t>                             a very small nutshell</a:t>
            </a:r>
            <a:endParaRPr lang="en-US" dirty="0"/>
          </a:p>
        </p:txBody>
      </p:sp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457200" y="4468305"/>
            <a:ext cx="8484740" cy="1657858"/>
          </a:xfrm>
        </p:spPr>
        <p:txBody>
          <a:bodyPr>
            <a:noAutofit/>
          </a:bodyPr>
          <a:lstStyle/>
          <a:p>
            <a:r>
              <a:rPr lang="en-US" dirty="0" smtClean="0"/>
              <a:t>Today’s data:</a:t>
            </a:r>
            <a:r>
              <a:rPr lang="en-US" dirty="0"/>
              <a:t> </a:t>
            </a:r>
            <a:r>
              <a:rPr lang="en-US" dirty="0" smtClean="0"/>
              <a:t> https</a:t>
            </a:r>
            <a:r>
              <a:rPr lang="en-US" dirty="0"/>
              <a:t>://</a:t>
            </a:r>
            <a:r>
              <a:rPr lang="en-US" dirty="0" err="1" smtClean="0"/>
              <a:t>darksky.net</a:t>
            </a:r>
            <a:r>
              <a:rPr lang="en-US" dirty="0" smtClean="0"/>
              <a:t>/dev/docs</a:t>
            </a:r>
          </a:p>
          <a:p>
            <a:r>
              <a:rPr lang="en-US" dirty="0" smtClean="0"/>
              <a:t>About APIs: https://</a:t>
            </a:r>
            <a:r>
              <a:rPr lang="en-US" dirty="0" err="1" smtClean="0"/>
              <a:t>www.codecademy.com</a:t>
            </a:r>
            <a:r>
              <a:rPr lang="en-US" dirty="0" smtClean="0"/>
              <a:t>/</a:t>
            </a:r>
            <a:r>
              <a:rPr lang="en-US" dirty="0" err="1" smtClean="0"/>
              <a:t>apis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648682" y="1684493"/>
            <a:ext cx="2318994" cy="251695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3000" dirty="0" smtClean="0"/>
              <a:t>Client</a:t>
            </a:r>
            <a:br>
              <a:rPr lang="en-US" sz="3000" dirty="0" smtClean="0"/>
            </a:b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smtClean="0"/>
              <a:t>HTTP </a:t>
            </a:r>
            <a:r>
              <a:rPr lang="en-US" sz="3000" i="1" smtClean="0"/>
              <a:t>GET</a:t>
            </a:r>
            <a:endParaRPr lang="en-US" sz="3000" i="1" dirty="0"/>
          </a:p>
        </p:txBody>
      </p:sp>
      <p:sp>
        <p:nvSpPr>
          <p:cNvPr id="39" name="Rounded Rectangle 38"/>
          <p:cNvSpPr/>
          <p:nvPr/>
        </p:nvSpPr>
        <p:spPr>
          <a:xfrm>
            <a:off x="6196356" y="1684492"/>
            <a:ext cx="2318994" cy="2516957"/>
          </a:xfrm>
          <a:prstGeom prst="roundRect">
            <a:avLst/>
          </a:prstGeom>
          <a:solidFill>
            <a:srgbClr val="D4A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3000" dirty="0" smtClean="0"/>
              <a:t>Server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2200" dirty="0" smtClean="0"/>
              <a:t>/data/</a:t>
            </a:r>
            <a:r>
              <a:rPr lang="en-US" sz="2200" dirty="0" err="1" smtClean="0"/>
              <a:t>bayamon</a:t>
            </a: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smtClean="0"/>
              <a:t>(REST API)</a:t>
            </a:r>
            <a:endParaRPr lang="en-US" sz="2200" i="1" dirty="0"/>
          </a:p>
        </p:txBody>
      </p:sp>
      <p:sp>
        <p:nvSpPr>
          <p:cNvPr id="40" name="Rectangle 39"/>
          <p:cNvSpPr/>
          <p:nvPr/>
        </p:nvSpPr>
        <p:spPr>
          <a:xfrm>
            <a:off x="2789082" y="2114540"/>
            <a:ext cx="357187" cy="3714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5999055" y="2114539"/>
            <a:ext cx="357187" cy="3714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urved Connector 41"/>
          <p:cNvCxnSpPr>
            <a:stCxn id="40" idx="3"/>
            <a:endCxn id="41" idx="1"/>
          </p:cNvCxnSpPr>
          <p:nvPr/>
        </p:nvCxnSpPr>
        <p:spPr>
          <a:xfrm flipV="1">
            <a:off x="3146269" y="2300277"/>
            <a:ext cx="2852786" cy="1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2789082" y="3496284"/>
            <a:ext cx="357187" cy="3714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999055" y="3496283"/>
            <a:ext cx="357187" cy="3714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urved Connector 44"/>
          <p:cNvCxnSpPr>
            <a:stCxn id="43" idx="3"/>
            <a:endCxn id="44" idx="1"/>
          </p:cNvCxnSpPr>
          <p:nvPr/>
        </p:nvCxnSpPr>
        <p:spPr>
          <a:xfrm flipV="1">
            <a:off x="3146269" y="3682021"/>
            <a:ext cx="2852786" cy="1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636588" y="2315394"/>
            <a:ext cx="1471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Request</a:t>
            </a:r>
            <a:endParaRPr lang="en-US" sz="2400" i="1" dirty="0"/>
          </a:p>
        </p:txBody>
      </p:sp>
      <p:sp>
        <p:nvSpPr>
          <p:cNvPr id="47" name="TextBox 46"/>
          <p:cNvSpPr txBox="1"/>
          <p:nvPr/>
        </p:nvSpPr>
        <p:spPr>
          <a:xfrm>
            <a:off x="3343570" y="3718044"/>
            <a:ext cx="1471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Response</a:t>
            </a:r>
            <a:endParaRPr lang="en-US" sz="2400" i="1" dirty="0"/>
          </a:p>
        </p:txBody>
      </p:sp>
      <p:sp>
        <p:nvSpPr>
          <p:cNvPr id="48" name="Rectangle 47"/>
          <p:cNvSpPr/>
          <p:nvPr/>
        </p:nvSpPr>
        <p:spPr>
          <a:xfrm>
            <a:off x="3174565" y="1890578"/>
            <a:ext cx="2731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forecast/[key</a:t>
            </a:r>
            <a:r>
              <a:rPr lang="en-US" b="1" dirty="0" smtClean="0"/>
              <a:t>]/[</a:t>
            </a:r>
            <a:r>
              <a:rPr lang="en-US" b="1" dirty="0" err="1"/>
              <a:t>L</a:t>
            </a:r>
            <a:r>
              <a:rPr lang="en-US" b="1" dirty="0" err="1" smtClean="0"/>
              <a:t>at</a:t>
            </a:r>
            <a:r>
              <a:rPr lang="en-US" b="1" dirty="0" smtClean="0"/>
              <a:t>],[Long]</a:t>
            </a:r>
            <a:endParaRPr lang="en-US" b="1" dirty="0"/>
          </a:p>
        </p:txBody>
      </p:sp>
      <p:sp>
        <p:nvSpPr>
          <p:cNvPr id="49" name="Rectangle 48"/>
          <p:cNvSpPr/>
          <p:nvPr/>
        </p:nvSpPr>
        <p:spPr>
          <a:xfrm>
            <a:off x="3564792" y="3284950"/>
            <a:ext cx="2213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JSON Forecast Object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64543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Let’s get ready to make art!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84740" cy="4525963"/>
          </a:xfrm>
        </p:spPr>
        <p:txBody>
          <a:bodyPr>
            <a:normAutofit/>
          </a:bodyPr>
          <a:lstStyle/>
          <a:p>
            <a:r>
              <a:rPr lang="en-US" sz="3000" dirty="0"/>
              <a:t>Go to: </a:t>
            </a: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	</a:t>
            </a:r>
            <a:r>
              <a:rPr lang="en-US" sz="3000" dirty="0" smtClean="0">
                <a:solidFill>
                  <a:srgbClr val="FFFFFF"/>
                </a:solidFill>
              </a:rPr>
              <a:t>https</a:t>
            </a:r>
            <a:r>
              <a:rPr lang="en-US" sz="3000" dirty="0">
                <a:solidFill>
                  <a:srgbClr val="FFFFFF"/>
                </a:solidFill>
              </a:rPr>
              <a:t>://github.com/arocho/generative-</a:t>
            </a:r>
            <a:r>
              <a:rPr lang="en-US" sz="3000" dirty="0" smtClean="0">
                <a:solidFill>
                  <a:srgbClr val="FFFFFF"/>
                </a:solidFill>
              </a:rPr>
              <a:t>art</a:t>
            </a:r>
          </a:p>
          <a:p>
            <a:endParaRPr lang="en-US" sz="3000" dirty="0" smtClean="0"/>
          </a:p>
          <a:p>
            <a:r>
              <a:rPr lang="en-US" sz="3000" dirty="0" smtClean="0"/>
              <a:t>Or go to the </a:t>
            </a:r>
            <a:r>
              <a:rPr lang="en-US" sz="3000" dirty="0" err="1" smtClean="0"/>
              <a:t>PyCaribbean</a:t>
            </a:r>
            <a:r>
              <a:rPr lang="en-US" sz="3000" dirty="0" smtClean="0"/>
              <a:t> Slack #gen-art channel</a:t>
            </a:r>
          </a:p>
          <a:p>
            <a:r>
              <a:rPr lang="en-US" sz="3000" dirty="0" smtClean="0"/>
              <a:t>Install Processing, and open the </a:t>
            </a:r>
            <a:r>
              <a:rPr lang="en-US" sz="3000" dirty="0" err="1" smtClean="0"/>
              <a:t>pc_ws.pyde</a:t>
            </a:r>
            <a:r>
              <a:rPr lang="en-US" sz="3000" dirty="0" smtClean="0"/>
              <a:t> file</a:t>
            </a:r>
          </a:p>
          <a:p>
            <a:pPr marL="0" indent="0"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637263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Modify, and make it your 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8474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Look for different colors: (color-</a:t>
            </a:r>
            <a:r>
              <a:rPr lang="en-US" dirty="0" err="1" smtClean="0"/>
              <a:t>hex.com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Use different shapes: ellipse(), </a:t>
            </a:r>
            <a:r>
              <a:rPr lang="en-US" dirty="0" err="1" smtClean="0"/>
              <a:t>rect</a:t>
            </a:r>
            <a:r>
              <a:rPr lang="en-US" dirty="0" smtClean="0"/>
              <a:t>(), triangle()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Change the widths and height of your shapes</a:t>
            </a: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</a:t>
            </a:r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r>
              <a:rPr lang="en-US" sz="3900" dirty="0" smtClean="0"/>
              <a:t>SHARE!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Shot 2017-02-19 at 10.35.1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473" y="1417638"/>
            <a:ext cx="2450988" cy="10981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27409" y="3198926"/>
            <a:ext cx="868178" cy="514401"/>
          </a:xfrm>
          <a:prstGeom prst="rect">
            <a:avLst/>
          </a:prstGeom>
          <a:noFill/>
          <a:ln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289408" y="2652375"/>
            <a:ext cx="1060437" cy="1093101"/>
          </a:xfrm>
          <a:prstGeom prst="ellipse">
            <a:avLst/>
          </a:prstGeom>
          <a:noFill/>
          <a:ln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7138349" y="3198926"/>
            <a:ext cx="1012874" cy="948425"/>
          </a:xfrm>
          <a:prstGeom prst="triangle">
            <a:avLst/>
          </a:prstGeom>
          <a:noFill/>
          <a:ln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527409" y="4597452"/>
            <a:ext cx="369780" cy="1052601"/>
          </a:xfrm>
          <a:prstGeom prst="rect">
            <a:avLst/>
          </a:prstGeom>
          <a:noFill/>
          <a:ln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>
            <a:off x="6141553" y="4323550"/>
            <a:ext cx="1503233" cy="1802613"/>
          </a:xfrm>
          <a:prstGeom prst="triangle">
            <a:avLst/>
          </a:prstGeom>
          <a:noFill/>
          <a:ln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608130" y="5352977"/>
            <a:ext cx="1543093" cy="506050"/>
          </a:xfrm>
          <a:prstGeom prst="ellipse">
            <a:avLst/>
          </a:prstGeom>
          <a:noFill/>
          <a:ln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612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784603"/>
            <a:ext cx="7772400" cy="1362075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284416"/>
            <a:ext cx="7772400" cy="1500187"/>
          </a:xfrm>
        </p:spPr>
        <p:txBody>
          <a:bodyPr/>
          <a:lstStyle/>
          <a:p>
            <a:r>
              <a:rPr lang="en-US" dirty="0" smtClean="0"/>
              <a:t>THANKS A BUNCH!</a:t>
            </a:r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722313" y="4587252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800" dirty="0" smtClean="0"/>
              <a:t>Allison G. </a:t>
            </a:r>
            <a:r>
              <a:rPr lang="en-US" sz="2800" dirty="0" err="1" smtClean="0"/>
              <a:t>Mart</a:t>
            </a:r>
            <a:r>
              <a:rPr lang="en-US" sz="2800" dirty="0" err="1" smtClean="0"/>
              <a:t>í</a:t>
            </a:r>
            <a:r>
              <a:rPr lang="en-US" sz="2800" dirty="0" err="1" smtClean="0"/>
              <a:t>nez</a:t>
            </a:r>
            <a:r>
              <a:rPr lang="en-US" sz="2800" dirty="0" smtClean="0"/>
              <a:t> </a:t>
            </a:r>
            <a:r>
              <a:rPr lang="en-US" sz="2800" dirty="0" err="1" smtClean="0"/>
              <a:t>Arocho</a:t>
            </a:r>
            <a:endParaRPr lang="en-US" sz="2800" dirty="0" smtClean="0"/>
          </a:p>
          <a:p>
            <a:pPr algn="r"/>
            <a:r>
              <a:rPr lang="en-US" dirty="0" err="1" smtClean="0"/>
              <a:t>linkedin.com</a:t>
            </a:r>
            <a:r>
              <a:rPr lang="en-US" dirty="0"/>
              <a:t>/in/allisonarocho</a:t>
            </a:r>
            <a:endParaRPr lang="en-US" dirty="0" smtClean="0">
              <a:hlinkClick r:id="rId2"/>
            </a:endParaRPr>
          </a:p>
          <a:p>
            <a:pPr algn="r"/>
            <a:r>
              <a:rPr lang="en-US" dirty="0" smtClean="0"/>
              <a:t>alli.arocho@gmail.com</a:t>
            </a:r>
          </a:p>
          <a:p>
            <a:pPr algn="r"/>
            <a:r>
              <a:rPr lang="en-US" dirty="0" smtClean="0"/>
              <a:t>@</a:t>
            </a:r>
            <a:r>
              <a:rPr lang="en-US" dirty="0" err="1" smtClean="0"/>
              <a:t>vamoavel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86172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Born and raised in Puerto Rico</a:t>
            </a:r>
          </a:p>
        </p:txBody>
      </p:sp>
    </p:spTree>
    <p:extLst>
      <p:ext uri="{BB962C8B-B14F-4D97-AF65-F5344CB8AC3E}">
        <p14:creationId xmlns:p14="http://schemas.microsoft.com/office/powerpoint/2010/main" val="3059589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Born and raised in Puerto Rico</a:t>
            </a:r>
          </a:p>
          <a:p>
            <a:r>
              <a:rPr lang="en-US" dirty="0" smtClean="0"/>
              <a:t>B.S. Computer Science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00467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Born and raised in Puerto Rico</a:t>
            </a:r>
          </a:p>
          <a:p>
            <a:r>
              <a:rPr lang="en-US" dirty="0" smtClean="0"/>
              <a:t>B.S. Computer Science</a:t>
            </a:r>
          </a:p>
          <a:p>
            <a:r>
              <a:rPr lang="en-US" dirty="0" smtClean="0"/>
              <a:t>Software Engineer at IBM</a:t>
            </a:r>
          </a:p>
        </p:txBody>
      </p:sp>
    </p:spTree>
    <p:extLst>
      <p:ext uri="{BB962C8B-B14F-4D97-AF65-F5344CB8AC3E}">
        <p14:creationId xmlns:p14="http://schemas.microsoft.com/office/powerpoint/2010/main" val="587281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Born and raised in Puerto Rico</a:t>
            </a:r>
          </a:p>
          <a:p>
            <a:r>
              <a:rPr lang="en-US" dirty="0" smtClean="0"/>
              <a:t>B.S. Computer Science</a:t>
            </a:r>
          </a:p>
          <a:p>
            <a:r>
              <a:rPr lang="en-US" dirty="0" smtClean="0"/>
              <a:t>Software Engineer at IBM</a:t>
            </a:r>
          </a:p>
          <a:p>
            <a:r>
              <a:rPr lang="en-US" dirty="0" smtClean="0"/>
              <a:t>I like cats</a:t>
            </a:r>
          </a:p>
        </p:txBody>
      </p:sp>
    </p:spTree>
    <p:extLst>
      <p:ext uri="{BB962C8B-B14F-4D97-AF65-F5344CB8AC3E}">
        <p14:creationId xmlns:p14="http://schemas.microsoft.com/office/powerpoint/2010/main" val="386641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Born and raised in Puerto Rico</a:t>
            </a:r>
          </a:p>
          <a:p>
            <a:r>
              <a:rPr lang="en-US" dirty="0" smtClean="0"/>
              <a:t>B.S. Computer Science</a:t>
            </a:r>
          </a:p>
          <a:p>
            <a:r>
              <a:rPr lang="en-US" dirty="0" smtClean="0"/>
              <a:t>Software Engineer at IBM</a:t>
            </a:r>
          </a:p>
          <a:p>
            <a:r>
              <a:rPr lang="en-US" dirty="0" smtClean="0"/>
              <a:t>I like cats</a:t>
            </a:r>
          </a:p>
          <a:p>
            <a:r>
              <a:rPr lang="en-US" dirty="0" smtClean="0"/>
              <a:t>Notorious for telling bad jokes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84705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Generative 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 is any art </a:t>
            </a:r>
            <a:r>
              <a:rPr lang="en-US" dirty="0"/>
              <a:t>practice where the artist creates a </a:t>
            </a:r>
            <a:r>
              <a:rPr lang="en-US" dirty="0" smtClean="0"/>
              <a:t>process, </a:t>
            </a:r>
            <a:r>
              <a:rPr lang="en-US" dirty="0"/>
              <a:t>which is then set into motion with some degree of autonomy contributing to or resulting in a completed work of art</a:t>
            </a:r>
            <a:r>
              <a:rPr lang="en-US" dirty="0" smtClean="0"/>
              <a:t>.</a:t>
            </a:r>
          </a:p>
          <a:p>
            <a:pPr marL="3657600" lvl="8" indent="0">
              <a:buNone/>
            </a:pPr>
            <a:r>
              <a:rPr lang="en-US" dirty="0" smtClean="0"/>
              <a:t>                   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43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Generative 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 is any art </a:t>
            </a:r>
            <a:r>
              <a:rPr lang="en-US" dirty="0"/>
              <a:t>practice where the artist creates a </a:t>
            </a:r>
            <a:r>
              <a:rPr lang="en-US" dirty="0" smtClean="0"/>
              <a:t>process, </a:t>
            </a:r>
            <a:r>
              <a:rPr lang="en-US" dirty="0"/>
              <a:t>which is then set into motion with some degree of autonomy contributing to or resulting in a completed work of art</a:t>
            </a:r>
            <a:r>
              <a:rPr lang="en-US" dirty="0" smtClean="0"/>
              <a:t>.</a:t>
            </a:r>
          </a:p>
          <a:p>
            <a:pPr marL="3657600" lvl="8" indent="0">
              <a:buNone/>
            </a:pPr>
            <a:r>
              <a:rPr lang="en-US" dirty="0" smtClean="0"/>
              <a:t>                              -Philip </a:t>
            </a:r>
            <a:r>
              <a:rPr lang="en-US" dirty="0" err="1" smtClean="0"/>
              <a:t>Galanter</a:t>
            </a:r>
            <a:endParaRPr lang="en-US" dirty="0"/>
          </a:p>
        </p:txBody>
      </p:sp>
      <p:pic>
        <p:nvPicPr>
          <p:cNvPr id="4" name="Picture 3" descr="Screen Shot 2017-02-19 at 10.11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739" y="4322692"/>
            <a:ext cx="2829287" cy="1982362"/>
          </a:xfrm>
          <a:prstGeom prst="rect">
            <a:avLst/>
          </a:prstGeom>
        </p:spPr>
      </p:pic>
      <p:pic>
        <p:nvPicPr>
          <p:cNvPr id="5" name="Picture 4" descr="Screen Shot 2017-02-19 at 10.11.0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012" y="4322692"/>
            <a:ext cx="2938184" cy="20683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61405" y="6432282"/>
            <a:ext cx="3431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Art by Irena </a:t>
            </a:r>
            <a:r>
              <a:rPr lang="en-US" dirty="0" err="1" smtClean="0"/>
              <a:t>Rindos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600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Data-Driven Generative 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Art that is created with processes that are informed by data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25233406"/>
      </p:ext>
    </p:extLst>
  </p:cSld>
  <p:clrMapOvr>
    <a:masterClrMapping/>
  </p:clrMapOvr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531</TotalTime>
  <Words>414</Words>
  <Application>Microsoft Macintosh PowerPoint</Application>
  <PresentationFormat>On-screen Show (4:3)</PresentationFormat>
  <Paragraphs>81</Paragraphs>
  <Slides>16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 Black </vt:lpstr>
      <vt:lpstr>Data-Driven Generative Art Using processing.py</vt:lpstr>
      <vt:lpstr>About Me</vt:lpstr>
      <vt:lpstr>About Me</vt:lpstr>
      <vt:lpstr>About Me</vt:lpstr>
      <vt:lpstr>About Me</vt:lpstr>
      <vt:lpstr>About Me</vt:lpstr>
      <vt:lpstr>Generative Art</vt:lpstr>
      <vt:lpstr>Generative Art</vt:lpstr>
      <vt:lpstr>Data-Driven Generative Art</vt:lpstr>
      <vt:lpstr>Data-Driven Generative Art</vt:lpstr>
      <vt:lpstr>Processing (processing.org)</vt:lpstr>
      <vt:lpstr>Processing (processing.org)</vt:lpstr>
      <vt:lpstr>APIs in a nutshell…                               a very small nutshell</vt:lpstr>
      <vt:lpstr>Let’s get ready to make art!</vt:lpstr>
      <vt:lpstr>Modify, and make it your own</vt:lpstr>
      <vt:lpstr>Questions?</vt:lpstr>
    </vt:vector>
  </TitlesOfParts>
  <Company>IBM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Data-Driven Generative Art Using processing.py</dc:title>
  <dc:creator>Allison Martinez-Arocho</dc:creator>
  <cp:lastModifiedBy>Allison Martinez-Arocho</cp:lastModifiedBy>
  <cp:revision>15</cp:revision>
  <dcterms:created xsi:type="dcterms:W3CDTF">2017-02-19T06:24:43Z</dcterms:created>
  <dcterms:modified xsi:type="dcterms:W3CDTF">2017-02-19T15:16:29Z</dcterms:modified>
</cp:coreProperties>
</file>